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4" r:id="rId3"/>
    <p:sldId id="268" r:id="rId4"/>
    <p:sldId id="267" r:id="rId5"/>
    <p:sldId id="265" r:id="rId6"/>
    <p:sldId id="266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31212-0922-4828-A718-417A6CA0CB74}" type="datetimeFigureOut">
              <a:rPr lang="sk-SK" smtClean="0"/>
              <a:t>11. 2. 2013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E9D32-7FCC-49F3-9DC4-B81EBFC58FE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7B39-63CE-46F5-87B0-31B1D1AC1B8F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www.greencorridor.sk, www.engo.sk</a:t>
            </a:r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124B-FE7D-4DF8-A763-D4BBC8423997}" type="datetimeFigureOut">
              <a:rPr lang="sk-SK" smtClean="0"/>
              <a:pPr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FDDD-C552-46A6-BB73-896A3DA26B1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1438"/>
          </a:xfrm>
        </p:spPr>
        <p:txBody>
          <a:bodyPr>
            <a:normAutofit/>
          </a:bodyPr>
          <a:lstStyle/>
          <a:p>
            <a:pPr algn="l"/>
            <a:r>
              <a:rPr lang="sk-SK" sz="3600" b="1" dirty="0" smtClean="0">
                <a:cs typeface="Times New Roman" pitchFamily="18" charset="0"/>
              </a:rPr>
              <a:t/>
            </a:r>
            <a:br>
              <a:rPr lang="sk-SK" sz="3600" b="1" dirty="0" smtClean="0">
                <a:cs typeface="Times New Roman" pitchFamily="18" charset="0"/>
              </a:rPr>
            </a:br>
            <a:r>
              <a:rPr lang="sk-SK" sz="3600" b="1" dirty="0" smtClean="0">
                <a:cs typeface="Times New Roman" pitchFamily="18" charset="0"/>
              </a:rPr>
              <a:t>   </a:t>
            </a:r>
            <a:endParaRPr lang="sk-SK" sz="3600" b="1" dirty="0"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AERIFIKÁCIA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7" name="Obrázok 6" descr="airifikacia uv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</a:rPr>
              <a:t>Vertidrain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 je osobitým spôsobom prevzdušnenia trávnika, ktorý zabezpečuje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zlepšenie rovnakých pôdnych vlastností ako </a:t>
            </a: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</a:rPr>
              <a:t>aerifikácia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. Je to prerezávanie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pôdy pod určitým uhlom. </a:t>
            </a:r>
          </a:p>
          <a:p>
            <a:pPr algn="just">
              <a:buNone/>
            </a:pPr>
            <a:endParaRPr lang="sk-SK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VERTIDRAIN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11" name="Obrázok 10" descr="vertidrain-schema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960340"/>
            <a:ext cx="6667500" cy="2628900"/>
          </a:xfrm>
          <a:prstGeom prst="rect">
            <a:avLst/>
          </a:prstGeom>
        </p:spPr>
      </p:pic>
      <p:pic>
        <p:nvPicPr>
          <p:cNvPr id="12" name="Obrázok 11" descr="vertidrain7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717032"/>
            <a:ext cx="183672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smtClean="0"/>
              <a:t>Utlačené trávne plochy neprepúšťajú vzduch ku koreňom, čo spôsobuje, že</a:t>
            </a:r>
          </a:p>
          <a:p>
            <a:pPr algn="just">
              <a:buNone/>
            </a:pPr>
            <a:r>
              <a:rPr lang="sk-SK" sz="2000" dirty="0" smtClean="0"/>
              <a:t>trávy zaostávajú v raste nielen nadzemnej hmoty, ale aj koreňov. </a:t>
            </a:r>
          </a:p>
          <a:p>
            <a:pPr algn="just">
              <a:buNone/>
            </a:pPr>
            <a:r>
              <a:rPr lang="sk-SK" sz="2000" dirty="0" smtClean="0"/>
              <a:t>Trávnik</a:t>
            </a:r>
            <a:r>
              <a:rPr lang="sk-SK" sz="2000" dirty="0" smtClean="0"/>
              <a:t> </a:t>
            </a:r>
            <a:r>
              <a:rPr lang="sk-SK" sz="2000" dirty="0" smtClean="0"/>
              <a:t>vykazuje nízku odolnosť voči stresu a neprijíma dodávanú vlahu, ani</a:t>
            </a:r>
          </a:p>
          <a:p>
            <a:pPr algn="just">
              <a:buNone/>
            </a:pPr>
            <a:r>
              <a:rPr lang="sk-SK" sz="2000" dirty="0" smtClean="0"/>
              <a:t>živiny z hnojív. Majiteľ trávnika zbytočne plytvá finančnými prostriedkami na</a:t>
            </a:r>
          </a:p>
          <a:p>
            <a:pPr algn="just">
              <a:buNone/>
            </a:pPr>
            <a:r>
              <a:rPr lang="sk-SK" sz="2000" dirty="0" smtClean="0"/>
              <a:t>h</a:t>
            </a:r>
            <a:r>
              <a:rPr lang="sk-SK" sz="2000" dirty="0" smtClean="0"/>
              <a:t>nojenie zavlažovanie trávnika. </a:t>
            </a:r>
          </a:p>
          <a:p>
            <a:pPr algn="just">
              <a:buNone/>
            </a:pPr>
            <a:endParaRPr lang="sk-SK" sz="2000" dirty="0" smtClean="0"/>
          </a:p>
          <a:p>
            <a:pPr algn="just">
              <a:buNone/>
            </a:pPr>
            <a:endParaRPr lang="sk-SK" sz="2000" dirty="0"/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KEDY VYKONÁVAŤ AERIFIKÁCIU?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10" name="Obrázok 9" descr="ae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501008"/>
            <a:ext cx="4273915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smtClean="0"/>
              <a:t>•    Postupné rednutie trávnika.</a:t>
            </a:r>
          </a:p>
          <a:p>
            <a:pPr algn="just">
              <a:buNone/>
            </a:pPr>
            <a:r>
              <a:rPr lang="sk-SK" sz="2000" dirty="0" smtClean="0"/>
              <a:t>•    Objavenie sa machu.</a:t>
            </a:r>
          </a:p>
          <a:p>
            <a:pPr algn="just">
              <a:buNone/>
            </a:pPr>
            <a:r>
              <a:rPr lang="sk-SK" sz="2000" dirty="0" smtClean="0"/>
              <a:t>•    Plytké rozloženie koreňového systému.</a:t>
            </a:r>
          </a:p>
          <a:p>
            <a:pPr algn="just">
              <a:buNone/>
            </a:pPr>
            <a:r>
              <a:rPr lang="sk-SK" sz="2000" dirty="0" smtClean="0"/>
              <a:t>•    Tuhá a zliata štruktúra pôdy. </a:t>
            </a:r>
          </a:p>
          <a:p>
            <a:pPr algn="just">
              <a:buFontTx/>
              <a:buChar char="-"/>
            </a:pPr>
            <a:endParaRPr lang="sk-SK" sz="2000" dirty="0" smtClean="0"/>
          </a:p>
          <a:p>
            <a:pPr algn="just">
              <a:buFontTx/>
              <a:buChar char="-"/>
            </a:pPr>
            <a:endParaRPr lang="sk-SK" sz="2000" dirty="0" smtClean="0"/>
          </a:p>
          <a:p>
            <a:pPr algn="just">
              <a:buFontTx/>
              <a:buChar char="-"/>
            </a:pPr>
            <a:endParaRPr lang="sk-SK" sz="2000" dirty="0" smtClean="0"/>
          </a:p>
          <a:p>
            <a:pPr algn="just">
              <a:buNone/>
            </a:pPr>
            <a:endParaRPr lang="sk-SK" sz="2000" dirty="0" smtClean="0"/>
          </a:p>
          <a:p>
            <a:pPr algn="just">
              <a:buNone/>
            </a:pPr>
            <a:endParaRPr lang="sk-SK" sz="2000" dirty="0"/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PREJAVY ZHUTNENIA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err="1" smtClean="0"/>
              <a:t>Aerifikácia</a:t>
            </a:r>
            <a:r>
              <a:rPr lang="sk-SK" sz="2000" dirty="0" smtClean="0"/>
              <a:t> trávnika je prevzdušnenie trávnika -  zlepšenie vzdušného režimu</a:t>
            </a:r>
          </a:p>
          <a:p>
            <a:pPr algn="just">
              <a:buNone/>
            </a:pPr>
            <a:r>
              <a:rPr lang="sk-SK" sz="2000" dirty="0" smtClean="0"/>
              <a:t>vrchnej zhutnenej vrstvy pôdy.   </a:t>
            </a:r>
            <a:r>
              <a:rPr lang="sk-SK" sz="2000" dirty="0" err="1" smtClean="0"/>
              <a:t>Aerifikácia</a:t>
            </a:r>
            <a:r>
              <a:rPr lang="sk-SK" sz="2000" dirty="0" smtClean="0"/>
              <a:t> znamená dopraviť vzduch do</a:t>
            </a:r>
          </a:p>
          <a:p>
            <a:pPr algn="just">
              <a:buNone/>
            </a:pPr>
            <a:r>
              <a:rPr lang="sk-SK" sz="2000" dirty="0" smtClean="0"/>
              <a:t>n</a:t>
            </a:r>
            <a:r>
              <a:rPr lang="sk-SK" sz="2000" dirty="0" smtClean="0"/>
              <a:t>iečoho. </a:t>
            </a:r>
          </a:p>
          <a:p>
            <a:pPr algn="just">
              <a:buNone/>
            </a:pPr>
            <a:endParaRPr lang="sk-SK" sz="2000" dirty="0"/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VÝZNAM AERIFIKÁCIE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7" name="Picture 2" descr="J:\GREEN CORRIDOR\OBRAZKY\Obrazky - udrzba travnika\aerifikácia trávnika\plug-core-aeration_st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7200800" cy="333114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err="1" smtClean="0">
                <a:cs typeface="Times New Roman" pitchFamily="18" charset="0"/>
              </a:rPr>
              <a:t>Aerifikácia</a:t>
            </a:r>
            <a:r>
              <a:rPr lang="sk-SK" sz="2000" dirty="0" smtClean="0">
                <a:cs typeface="Times New Roman" pitchFamily="18" charset="0"/>
              </a:rPr>
              <a:t> sa vykonáva </a:t>
            </a:r>
            <a:r>
              <a:rPr lang="sk-SK" sz="2000" dirty="0" err="1" smtClean="0">
                <a:cs typeface="Times New Roman" pitchFamily="18" charset="0"/>
              </a:rPr>
              <a:t>aerifikátormi</a:t>
            </a:r>
            <a:r>
              <a:rPr lang="sk-SK" sz="2000" dirty="0" smtClean="0">
                <a:cs typeface="Times New Roman" pitchFamily="18" charset="0"/>
              </a:rPr>
              <a:t> </a:t>
            </a:r>
            <a:r>
              <a:rPr lang="sk-SK" sz="2000" dirty="0" smtClean="0">
                <a:cs typeface="Times New Roman" pitchFamily="18" charset="0"/>
              </a:rPr>
              <a:t>s plnými alebo dutými hrotmi (tzv.</a:t>
            </a:r>
          </a:p>
          <a:p>
            <a:pPr algn="just">
              <a:buNone/>
            </a:pPr>
            <a:r>
              <a:rPr lang="sk-SK" sz="2000" dirty="0" err="1" smtClean="0">
                <a:cs typeface="Times New Roman" pitchFamily="18" charset="0"/>
              </a:rPr>
              <a:t>hollow</a:t>
            </a:r>
            <a:r>
              <a:rPr lang="sk-SK" sz="2000" dirty="0" smtClean="0">
                <a:cs typeface="Times New Roman" pitchFamily="18" charset="0"/>
              </a:rPr>
              <a:t> </a:t>
            </a:r>
            <a:r>
              <a:rPr lang="sk-SK" sz="2000" dirty="0" err="1" smtClean="0">
                <a:cs typeface="Times New Roman" pitchFamily="18" charset="0"/>
              </a:rPr>
              <a:t>coring</a:t>
            </a:r>
            <a:r>
              <a:rPr lang="sk-SK" sz="2000" dirty="0" smtClean="0"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Aerifikátor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robí do trávnej plochy otvory (na 1m2 asi 100 otvorov), ktoré by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mali ísť do hĺbky 5 – 10 cm. Z trávnej plochy sa odstránia vypichnuté časti a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vzniknuté otvory sa vyplnia kremičitým pieskom tak, aby sa piesok nevyplavil.</a:t>
            </a:r>
          </a:p>
          <a:p>
            <a:pPr algn="just">
              <a:buNone/>
            </a:pPr>
            <a:endParaRPr lang="sk-SK" sz="20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Po </a:t>
            </a: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aerifikácii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sa obsah vzduchu v pôde zvýši, zlepší sa odvod vody, korene sa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ťahajú do hĺbky a skvalitní sa i biologická aktivita v pôde. Zlepší sa príjem živín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 vody. </a:t>
            </a:r>
          </a:p>
          <a:p>
            <a:pPr algn="just">
              <a:buNone/>
            </a:pPr>
            <a:endParaRPr lang="sk-SK" sz="20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AKO SA VYKONÁVA?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err="1" smtClean="0"/>
              <a:t>Aerifikáciu</a:t>
            </a:r>
            <a:r>
              <a:rPr lang="sk-SK" sz="2000" dirty="0" smtClean="0"/>
              <a:t> je odporúčané vykonávať pri trávnikoch starších ako 2 roky – 1 krát</a:t>
            </a:r>
          </a:p>
          <a:p>
            <a:pPr algn="just">
              <a:buNone/>
            </a:pPr>
            <a:r>
              <a:rPr lang="sk-SK" sz="2000" dirty="0" smtClean="0"/>
              <a:t>ročne a pri trávnikoch starších ako 5 rokov aspoň 2 X ročne, podľa potreby aj</a:t>
            </a:r>
          </a:p>
          <a:p>
            <a:pPr algn="just">
              <a:buNone/>
            </a:pPr>
            <a:r>
              <a:rPr lang="sk-SK" sz="2000" dirty="0" smtClean="0"/>
              <a:t>viackrát ročne. </a:t>
            </a:r>
          </a:p>
          <a:p>
            <a:pPr algn="just">
              <a:buNone/>
            </a:pPr>
            <a:endParaRPr lang="sk-SK" sz="2000" dirty="0"/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AKO ČASTO VYKONÁVAŤ AERIFIKÁCIU?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7" name="Obrázok 6" descr="aeratinglaw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962549"/>
            <a:ext cx="3672408" cy="2914723"/>
          </a:xfrm>
          <a:prstGeom prst="rect">
            <a:avLst/>
          </a:prstGeom>
        </p:spPr>
      </p:pic>
      <p:pic>
        <p:nvPicPr>
          <p:cNvPr id="8" name="Obrázok 7" descr="aeration_cores.jpg"/>
          <p:cNvPicPr>
            <a:picLocks noChangeAspect="1"/>
          </p:cNvPicPr>
          <p:nvPr/>
        </p:nvPicPr>
        <p:blipFill>
          <a:blip r:embed="rId5" cstate="print"/>
          <a:srcRect t="8863"/>
          <a:stretch>
            <a:fillRect/>
          </a:stretch>
        </p:blipFill>
        <p:spPr>
          <a:xfrm>
            <a:off x="4355976" y="2964123"/>
            <a:ext cx="4320480" cy="291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•    s plnými hrotmi – vytvorí sa otvor, ale neodstráni sa pôda – špunty sa nevyberajú.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Výhodou je, že minimálne narušuje povrch trávnika, niekedy sa tiež nazýva ,, rozbitie pôdy´´. </a:t>
            </a:r>
            <a:r>
              <a:rPr lang="sk-SK" sz="2000" dirty="0" smtClean="0"/>
              <a:t>V</a:t>
            </a:r>
            <a:r>
              <a:rPr lang="sk-SK" sz="2000" dirty="0" smtClean="0"/>
              <a:t>zniká </a:t>
            </a:r>
            <a:r>
              <a:rPr lang="sk-SK" sz="2000" dirty="0" smtClean="0"/>
              <a:t>priestor pre vnikanie vzduchu a vody, ale za cenu zvýšeného utuženia v okolí vpichu, preto sú vhodné do ľahších substrátov</a:t>
            </a:r>
            <a:r>
              <a:rPr lang="sk-SK" sz="2000" dirty="0" smtClean="0"/>
              <a:t>. Alternatívou </a:t>
            </a:r>
            <a:r>
              <a:rPr lang="sk-SK" sz="2000" dirty="0" err="1" smtClean="0"/>
              <a:t>aerifikácie</a:t>
            </a:r>
            <a:r>
              <a:rPr lang="sk-SK" sz="2000" dirty="0" smtClean="0"/>
              <a:t> plnými hrotmi môže byť použitie vidiel alebo ježkových vidiel. </a:t>
            </a:r>
            <a:endParaRPr lang="sk-SK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TYPY AERIFIKÁCIE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7" name="Picture 7" descr="http://www.kvetyazahrada.sk/sites/default/files/aerat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7"/>
            <a:ext cx="2376264" cy="23762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J:\GREEN CORRIDOR\OBRAZKY\Obrazky - udrzba travnika\aerifikácia trávnika\Aerate-a-lawn-665.jpg"/>
          <p:cNvPicPr>
            <a:picLocks noChangeAspect="1" noChangeArrowheads="1"/>
          </p:cNvPicPr>
          <p:nvPr/>
        </p:nvPicPr>
        <p:blipFill>
          <a:blip r:embed="rId5" cstate="print"/>
          <a:srcRect r="14893"/>
          <a:stretch>
            <a:fillRect/>
          </a:stretch>
        </p:blipFill>
        <p:spPr bwMode="auto">
          <a:xfrm>
            <a:off x="3347864" y="3573016"/>
            <a:ext cx="3096344" cy="24254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J:\GREEN CORRIDOR\OBRAZKY\Obrazky - udrzba travnika\aerifikácia trávnika\4317.zoom.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573016"/>
            <a:ext cx="2088232" cy="24208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•    s dutými hrotmi (tzv. </a:t>
            </a: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</a:rPr>
              <a:t>hollow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</a:rPr>
              <a:t>coring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) – </a:t>
            </a:r>
            <a:r>
              <a:rPr lang="sk-SK" sz="2000" dirty="0" smtClean="0"/>
              <a:t>prevzdušnenie dutými hrotmi zabezpečí zlepšenie na najdlhšie časové obdobie, čo sa týka infiltrácie vody a vzduchu, rýchlosti priesaku a zdravšieho koreňového systému.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Pri </a:t>
            </a: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</a:rPr>
              <a:t>aerifikácii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 dochádza k vyberaniu tzv. špuntov z pôdy ( o priemere 10-15 mm), ktoré sa na povrchu trávnika buď ponechajú, alebo ich odstránime zberom. Vhodné je následne vzniknuté otvory zaplniť kremičitým pieskom.</a:t>
            </a:r>
            <a:endParaRPr lang="sk-SK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TYPY AERIFIKÁCIE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11" name="Picture 5" descr="http://www.kvetyazahrada.sk/sites/default/files/aerif2.jpg"/>
          <p:cNvPicPr>
            <a:picLocks noChangeAspect="1" noChangeArrowheads="1"/>
          </p:cNvPicPr>
          <p:nvPr/>
        </p:nvPicPr>
        <p:blipFill>
          <a:blip r:embed="rId4" cstate="print"/>
          <a:srcRect l="4959" r="4121"/>
          <a:stretch>
            <a:fillRect/>
          </a:stretch>
        </p:blipFill>
        <p:spPr bwMode="auto">
          <a:xfrm>
            <a:off x="827584" y="3501008"/>
            <a:ext cx="3960440" cy="230595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J:\GREEN CORRIDOR\OBRAZKY\Obrazky - udrzba travnika\aerifikácia trávnika\aeratinglaw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3761724" cy="23042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smtClean="0"/>
              <a:t>Z</a:t>
            </a:r>
            <a:r>
              <a:rPr lang="sk-SK" sz="2000" dirty="0" smtClean="0"/>
              <a:t>lepšenie infiltrácie vody a vzduchu, rýchlosti priesaku a zdravšieho</a:t>
            </a:r>
          </a:p>
          <a:p>
            <a:pPr algn="just">
              <a:buNone/>
            </a:pPr>
            <a:r>
              <a:rPr lang="sk-SK" sz="2000" dirty="0" smtClean="0"/>
              <a:t>koreňového systému. </a:t>
            </a:r>
          </a:p>
          <a:p>
            <a:pPr algn="just">
              <a:buNone/>
            </a:pPr>
            <a:r>
              <a:rPr lang="sk-SK" sz="2000" dirty="0" smtClean="0"/>
              <a:t>Priestor pre jednoduché zapravenie piesku do pôdy. </a:t>
            </a:r>
          </a:p>
          <a:p>
            <a:pPr algn="just">
              <a:buNone/>
            </a:pPr>
            <a:endParaRPr lang="sk-SK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VÝSLEDOK AERIFIKÁCIE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13" name="Picture 2" descr="J:\GREEN CORRIDOR\OBRAZKY\Obrazky - udrzba travnika\aerifikácia trávnika\aeration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2736304" cy="3141684"/>
          </a:xfrm>
          <a:prstGeom prst="rect">
            <a:avLst/>
          </a:prstGeom>
          <a:noFill/>
        </p:spPr>
      </p:pic>
      <p:pic>
        <p:nvPicPr>
          <p:cNvPr id="14" name="Obrázok 13" descr="ll.jpg"/>
          <p:cNvPicPr>
            <a:picLocks noChangeAspect="1"/>
          </p:cNvPicPr>
          <p:nvPr/>
        </p:nvPicPr>
        <p:blipFill>
          <a:blip r:embed="rId5" cstate="print"/>
          <a:srcRect b="10438"/>
          <a:stretch>
            <a:fillRect/>
          </a:stretch>
        </p:blipFill>
        <p:spPr>
          <a:xfrm>
            <a:off x="4067944" y="2708920"/>
            <a:ext cx="4248472" cy="300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624</Words>
  <Application>Microsoft Office PowerPoint</Application>
  <PresentationFormat>Prezentácia na obrazovke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    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AERIFIKÁCIA</dc:title>
  <dc:creator>Kuko</dc:creator>
  <cp:lastModifiedBy>Matušková</cp:lastModifiedBy>
  <cp:revision>23</cp:revision>
  <dcterms:created xsi:type="dcterms:W3CDTF">2013-02-08T10:24:06Z</dcterms:created>
  <dcterms:modified xsi:type="dcterms:W3CDTF">2013-02-11T12:24:29Z</dcterms:modified>
</cp:coreProperties>
</file>